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ADC7C0-C777-443E-969D-124938DCF5E1}" type="datetimeFigureOut">
              <a:rPr lang="nl-NL" smtClean="0"/>
              <a:t>12-3-2012</a:t>
            </a:fld>
            <a:endParaRPr lang="nl-NL" dirty="0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 dirty="0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A46A4F-16A4-4568-98E5-25AD41297404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ADC7C0-C777-443E-969D-124938DCF5E1}" type="datetimeFigureOut">
              <a:rPr lang="nl-NL" smtClean="0"/>
              <a:t>12-3-2012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46A4F-16A4-4568-98E5-25AD41297404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ADC7C0-C777-443E-969D-124938DCF5E1}" type="datetimeFigureOut">
              <a:rPr lang="nl-NL" smtClean="0"/>
              <a:t>12-3-2012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46A4F-16A4-4568-98E5-25AD41297404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ADC7C0-C777-443E-969D-124938DCF5E1}" type="datetimeFigureOut">
              <a:rPr lang="nl-NL" smtClean="0"/>
              <a:t>12-3-2012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46A4F-16A4-4568-98E5-25AD41297404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ADC7C0-C777-443E-969D-124938DCF5E1}" type="datetimeFigureOut">
              <a:rPr lang="nl-NL" smtClean="0"/>
              <a:t>12-3-2012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46A4F-16A4-4568-98E5-25AD41297404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ADC7C0-C777-443E-969D-124938DCF5E1}" type="datetimeFigureOut">
              <a:rPr lang="nl-NL" smtClean="0"/>
              <a:t>12-3-2012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46A4F-16A4-4568-98E5-25AD41297404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ADC7C0-C777-443E-969D-124938DCF5E1}" type="datetimeFigureOut">
              <a:rPr lang="nl-NL" smtClean="0"/>
              <a:t>12-3-2012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46A4F-16A4-4568-98E5-25AD41297404}" type="slidenum">
              <a:rPr lang="nl-NL" smtClean="0"/>
              <a:t>‹nr.›</a:t>
            </a:fld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ADC7C0-C777-443E-969D-124938DCF5E1}" type="datetimeFigureOut">
              <a:rPr lang="nl-NL" smtClean="0"/>
              <a:t>12-3-2012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46A4F-16A4-4568-98E5-25AD41297404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ADC7C0-C777-443E-969D-124938DCF5E1}" type="datetimeFigureOut">
              <a:rPr lang="nl-NL" smtClean="0"/>
              <a:t>12-3-2012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46A4F-16A4-4568-98E5-25AD41297404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BADC7C0-C777-443E-969D-124938DCF5E1}" type="datetimeFigureOut">
              <a:rPr lang="nl-NL" smtClean="0"/>
              <a:t>12-3-2012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46A4F-16A4-4568-98E5-25AD41297404}" type="slidenum">
              <a:rPr lang="nl-NL" smtClean="0"/>
              <a:t>‹nr.›</a:t>
            </a:fld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dirty="0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ADC7C0-C777-443E-969D-124938DCF5E1}" type="datetimeFigureOut">
              <a:rPr lang="nl-NL" smtClean="0"/>
              <a:t>12-3-2012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A46A4F-16A4-4568-98E5-25AD41297404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BADC7C0-C777-443E-969D-124938DCF5E1}" type="datetimeFigureOut">
              <a:rPr lang="nl-NL" smtClean="0"/>
              <a:t>12-3-2012</a:t>
            </a:fld>
            <a:endParaRPr lang="nl-NL" dirty="0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 dirty="0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2A46A4F-16A4-4568-98E5-25AD41297404}" type="slidenum">
              <a:rPr lang="nl-NL" smtClean="0"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4032447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Project voer- en watervoorziening van een melkveebedrijf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640081" y="4765591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295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Het </a:t>
            </a:r>
            <a:r>
              <a:rPr lang="nl-NL" dirty="0"/>
              <a:t>cijfer bestaat voor 50% uit het cijfer van het verslag en voor 50% uit het cijfer van de individuele mondelinge bespreking van 30-60 minuten met mij (mogelijk samen met nog iemand). 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378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Het </a:t>
            </a:r>
            <a:r>
              <a:rPr lang="nl-NL" dirty="0"/>
              <a:t>eindcijfer van voeding wordt als volgt berekend 50% van het cijfer is het gemiddelde van de toetsen en 50% is het cijfer van het project, het cijfer van de presentatie of de opdracht van de stage wordt meegenomen in de afronding van het cijfer.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874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verslag moet zowel op papier als in de inlever box worden ingeleverd.</a:t>
            </a:r>
          </a:p>
          <a:p>
            <a:endParaRPr lang="nl-NL" dirty="0"/>
          </a:p>
          <a:p>
            <a:r>
              <a:rPr lang="nl-NL" dirty="0" smtClean="0"/>
              <a:t>Datum van inleveren spreken we in de klas af.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Succes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629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Werk </a:t>
            </a:r>
            <a:r>
              <a:rPr lang="nl-NL" dirty="0"/>
              <a:t>de </a:t>
            </a:r>
            <a:r>
              <a:rPr lang="nl-NL" dirty="0" smtClean="0"/>
              <a:t>opdrachten </a:t>
            </a:r>
            <a:r>
              <a:rPr lang="nl-NL" dirty="0"/>
              <a:t>uit, wanneer je wat moet opzoeken zet dan de bron (waar je het vandaan hebt) bij de gegevens. De bron zet je ook op het einde bij het hoofdstuk bronnen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Veel informatie kan je vinden in het Handboek van de Rundveehouderij, staat in het arrangement.</a:t>
            </a:r>
            <a:endParaRPr lang="nl-NL" dirty="0"/>
          </a:p>
          <a:p>
            <a:pPr marL="109728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84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Zet </a:t>
            </a:r>
            <a:r>
              <a:rPr lang="nl-NL" dirty="0"/>
              <a:t>bij alle opdrachten waarbij gerekend moet worden de bijbehorende berekening.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365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Beschrijf </a:t>
            </a:r>
            <a:r>
              <a:rPr lang="nl-NL" dirty="0"/>
              <a:t>de opdrachten uitgebreid, zodat iedereen goed kan volgen wat je bedoeld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Gebruik op het einde de spellingscontrole.</a:t>
            </a:r>
            <a:endParaRPr lang="nl-NL" dirty="0"/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606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De opdrachten worden in een verslag verwerkt. Het verslag bestaat uit:</a:t>
            </a:r>
          </a:p>
          <a:p>
            <a:pPr lvl="0"/>
            <a:r>
              <a:rPr lang="nl-NL" dirty="0"/>
              <a:t>voorkant, </a:t>
            </a:r>
          </a:p>
          <a:p>
            <a:pPr lvl="0"/>
            <a:r>
              <a:rPr lang="nl-NL" dirty="0"/>
              <a:t>voorwoord, </a:t>
            </a:r>
          </a:p>
          <a:p>
            <a:pPr lvl="0"/>
            <a:r>
              <a:rPr lang="nl-NL" dirty="0"/>
              <a:t>inhoudsopgave,</a:t>
            </a:r>
          </a:p>
          <a:p>
            <a:pPr lvl="0"/>
            <a:r>
              <a:rPr lang="nl-NL" dirty="0"/>
              <a:t>inleiding, </a:t>
            </a:r>
          </a:p>
          <a:p>
            <a:pPr lvl="0"/>
            <a:r>
              <a:rPr lang="nl-NL" dirty="0"/>
              <a:t>verschillende hoofdstukken die je zelf mag kiezen, </a:t>
            </a:r>
          </a:p>
          <a:p>
            <a:pPr lvl="0"/>
            <a:r>
              <a:rPr lang="nl-NL" dirty="0"/>
              <a:t>nawoord, met mening over opdracht</a:t>
            </a:r>
          </a:p>
          <a:p>
            <a:pPr lvl="0"/>
            <a:r>
              <a:rPr lang="nl-NL" dirty="0"/>
              <a:t>bronnen</a:t>
            </a:r>
          </a:p>
          <a:p>
            <a:pPr lvl="0"/>
            <a:r>
              <a:rPr lang="nl-NL" dirty="0"/>
              <a:t>bijlagen.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171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De </a:t>
            </a:r>
            <a:r>
              <a:rPr lang="nl-NL" dirty="0"/>
              <a:t>pagina’s en bijlagen zijn genummerd. Het lettertype is </a:t>
            </a:r>
            <a:r>
              <a:rPr lang="nl-NL" dirty="0"/>
              <a:t>arial</a:t>
            </a:r>
            <a:r>
              <a:rPr lang="nl-NL" dirty="0"/>
              <a:t> 14.</a:t>
            </a:r>
          </a:p>
          <a:p>
            <a:r>
              <a:rPr lang="nl-NL" dirty="0"/>
              <a:t>De opdrachten worden met </a:t>
            </a:r>
            <a:r>
              <a:rPr lang="nl-NL" dirty="0" smtClean="0"/>
              <a:t>2 </a:t>
            </a:r>
            <a:r>
              <a:rPr lang="nl-NL" dirty="0"/>
              <a:t>personen gemaakt.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200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Iedereen gaat dus voortaan naast degene zitten </a:t>
            </a:r>
            <a:r>
              <a:rPr lang="nl-NL" dirty="0" smtClean="0"/>
              <a:t>waarmee je </a:t>
            </a:r>
            <a:r>
              <a:rPr lang="nl-NL" dirty="0" smtClean="0"/>
              <a:t>het project </a:t>
            </a:r>
            <a:r>
              <a:rPr lang="nl-NL" dirty="0" smtClean="0"/>
              <a:t>maakt.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357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In de les </a:t>
            </a:r>
            <a:r>
              <a:rPr lang="nl-NL" dirty="0" smtClean="0"/>
              <a:t>wordt aan </a:t>
            </a:r>
            <a:r>
              <a:rPr lang="nl-NL" dirty="0" smtClean="0"/>
              <a:t>het project </a:t>
            </a:r>
            <a:r>
              <a:rPr lang="nl-NL" dirty="0" smtClean="0"/>
              <a:t>gewerkt.</a:t>
            </a:r>
            <a:endParaRPr lang="nl-NL" dirty="0" smtClean="0"/>
          </a:p>
          <a:p>
            <a:r>
              <a:rPr lang="nl-NL" dirty="0" smtClean="0"/>
              <a:t>Ook zal thuis wat moeten gebeuren.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537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In </a:t>
            </a:r>
            <a:r>
              <a:rPr lang="nl-NL" dirty="0"/>
              <a:t>het verslag moet duidelijk worden gemaakt wat de taakverdeling is binnen de groep.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432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2102</TotalTime>
  <Words>308</Words>
  <Application>Microsoft Office PowerPoint</Application>
  <PresentationFormat>Diavoorstelling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Concours</vt:lpstr>
      <vt:lpstr>Project voer- en watervoorziening van een melkveebedrijf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Succes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voer- en watervoorziening van een melkveebedrijf</dc:title>
  <dc:creator>Jan van Vliet</dc:creator>
  <cp:lastModifiedBy>Jan van Vliet</cp:lastModifiedBy>
  <cp:revision>9</cp:revision>
  <dcterms:created xsi:type="dcterms:W3CDTF">2012-03-11T15:05:20Z</dcterms:created>
  <dcterms:modified xsi:type="dcterms:W3CDTF">2012-03-13T17:59:49Z</dcterms:modified>
</cp:coreProperties>
</file>